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Noto Sans T Chinese Bold" charset="1" panose="020B0800000000000000"/>
      <p:regular r:id="rId28"/>
    </p:embeddedFont>
    <p:embeddedFont>
      <p:font typeface="Noto Sans T Chinese" charset="1" panose="020B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19.xml" Type="http://schemas.openxmlformats.org/officeDocument/2006/relationships/slid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93529" y="1028700"/>
            <a:ext cx="8294471" cy="8229600"/>
          </a:xfrm>
          <a:custGeom>
            <a:avLst/>
            <a:gdLst/>
            <a:ahLst/>
            <a:cxnLst/>
            <a:rect r="r" b="b" t="t" l="l"/>
            <a:pathLst>
              <a:path h="8229600" w="8294471">
                <a:moveTo>
                  <a:pt x="0" y="0"/>
                </a:moveTo>
                <a:lnTo>
                  <a:pt x="8294471" y="0"/>
                </a:lnTo>
                <a:lnTo>
                  <a:pt x="8294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38" r="0" b="-256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778" y="7141358"/>
            <a:ext cx="3508246" cy="657796"/>
          </a:xfrm>
          <a:custGeom>
            <a:avLst/>
            <a:gdLst/>
            <a:ahLst/>
            <a:cxnLst/>
            <a:rect r="r" b="b" t="t" l="l"/>
            <a:pathLst>
              <a:path h="657796" w="3508246">
                <a:moveTo>
                  <a:pt x="0" y="0"/>
                </a:moveTo>
                <a:lnTo>
                  <a:pt x="3508247" y="0"/>
                </a:lnTo>
                <a:lnTo>
                  <a:pt x="3508247" y="657796"/>
                </a:lnTo>
                <a:lnTo>
                  <a:pt x="0" y="657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37973"/>
            <a:ext cx="6885402" cy="9126221"/>
            <a:chOff x="0" y="0"/>
            <a:chExt cx="9180535" cy="1216829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96670"/>
              <a:ext cx="9180535" cy="6194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900"/>
                </a:lnSpc>
              </a:pPr>
              <a:r>
                <a:rPr lang="en-US" sz="11900" b="true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校網公告自動通知系統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114579"/>
              <a:ext cx="8580840" cy="305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組長:3B117024王譯平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組員:3B117064鄭柏億、3B117011劉松富</a:t>
              </a:r>
            </a:p>
            <a:p>
              <a:pPr algn="l">
                <a:lnSpc>
                  <a:spcPts val="46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472748" cy="472748"/>
          </a:xfrm>
          <a:custGeom>
            <a:avLst/>
            <a:gdLst/>
            <a:ahLst/>
            <a:cxnLst/>
            <a:rect r="r" b="b" t="t" l="l"/>
            <a:pathLst>
              <a:path h="472748" w="472748">
                <a:moveTo>
                  <a:pt x="0" y="0"/>
                </a:moveTo>
                <a:lnTo>
                  <a:pt x="472748" y="0"/>
                </a:lnTo>
                <a:lnTo>
                  <a:pt x="472748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473615">
            <a:off x="7730954" y="3189225"/>
            <a:ext cx="666165" cy="1347025"/>
          </a:xfrm>
          <a:custGeom>
            <a:avLst/>
            <a:gdLst/>
            <a:ahLst/>
            <a:cxnLst/>
            <a:rect r="r" b="b" t="t" l="l"/>
            <a:pathLst>
              <a:path h="1347025" w="666165">
                <a:moveTo>
                  <a:pt x="0" y="0"/>
                </a:moveTo>
                <a:lnTo>
                  <a:pt x="666165" y="0"/>
                </a:lnTo>
                <a:lnTo>
                  <a:pt x="666165" y="1347026"/>
                </a:lnTo>
                <a:lnTo>
                  <a:pt x="0" y="1347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50511"/>
            <a:ext cx="11443054" cy="4395972"/>
          </a:xfrm>
          <a:custGeom>
            <a:avLst/>
            <a:gdLst/>
            <a:ahLst/>
            <a:cxnLst/>
            <a:rect r="r" b="b" t="t" l="l"/>
            <a:pathLst>
              <a:path h="4395972" w="11443054">
                <a:moveTo>
                  <a:pt x="0" y="0"/>
                </a:moveTo>
                <a:lnTo>
                  <a:pt x="11443054" y="0"/>
                </a:lnTo>
                <a:lnTo>
                  <a:pt x="11443054" y="4395972"/>
                </a:lnTo>
                <a:lnTo>
                  <a:pt x="0" y="439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4683" y="3796834"/>
            <a:ext cx="7224617" cy="5461466"/>
          </a:xfrm>
          <a:custGeom>
            <a:avLst/>
            <a:gdLst/>
            <a:ahLst/>
            <a:cxnLst/>
            <a:rect r="r" b="b" t="t" l="l"/>
            <a:pathLst>
              <a:path h="5461466" w="7224617">
                <a:moveTo>
                  <a:pt x="0" y="0"/>
                </a:moveTo>
                <a:lnTo>
                  <a:pt x="7224617" y="0"/>
                </a:lnTo>
                <a:lnTo>
                  <a:pt x="7224617" y="5461466"/>
                </a:lnTo>
                <a:lnTo>
                  <a:pt x="0" y="5461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3029" y="-66675"/>
            <a:ext cx="812194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查詢資料庫並寄信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53199"/>
            <a:ext cx="8945589" cy="6154937"/>
          </a:xfrm>
          <a:custGeom>
            <a:avLst/>
            <a:gdLst/>
            <a:ahLst/>
            <a:cxnLst/>
            <a:rect r="r" b="b" t="t" l="l"/>
            <a:pathLst>
              <a:path h="6154937" w="8945589">
                <a:moveTo>
                  <a:pt x="0" y="0"/>
                </a:moveTo>
                <a:lnTo>
                  <a:pt x="8945589" y="0"/>
                </a:lnTo>
                <a:lnTo>
                  <a:pt x="8945589" y="6154937"/>
                </a:lnTo>
                <a:lnTo>
                  <a:pt x="0" y="615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5589" y="2170605"/>
            <a:ext cx="9342411" cy="6137531"/>
          </a:xfrm>
          <a:custGeom>
            <a:avLst/>
            <a:gdLst/>
            <a:ahLst/>
            <a:cxnLst/>
            <a:rect r="r" b="b" t="t" l="l"/>
            <a:pathLst>
              <a:path h="6137531" w="9342411">
                <a:moveTo>
                  <a:pt x="0" y="0"/>
                </a:moveTo>
                <a:lnTo>
                  <a:pt x="9342411" y="0"/>
                </a:lnTo>
                <a:lnTo>
                  <a:pt x="9342411" y="6137531"/>
                </a:lnTo>
                <a:lnTo>
                  <a:pt x="0" y="6137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3029" y="-66675"/>
            <a:ext cx="812194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連線並寫入資料庫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90282" y="8260511"/>
            <a:ext cx="505530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client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2693" y="8260511"/>
            <a:ext cx="505530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server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13535"/>
            <a:ext cx="11039398" cy="7109947"/>
          </a:xfrm>
          <a:custGeom>
            <a:avLst/>
            <a:gdLst/>
            <a:ahLst/>
            <a:cxnLst/>
            <a:rect r="r" b="b" t="t" l="l"/>
            <a:pathLst>
              <a:path h="7109947" w="11039398">
                <a:moveTo>
                  <a:pt x="0" y="0"/>
                </a:moveTo>
                <a:lnTo>
                  <a:pt x="11039398" y="0"/>
                </a:lnTo>
                <a:lnTo>
                  <a:pt x="11039398" y="7109947"/>
                </a:lnTo>
                <a:lnTo>
                  <a:pt x="0" y="7109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45525" y="1441239"/>
            <a:ext cx="7242475" cy="7082243"/>
          </a:xfrm>
          <a:custGeom>
            <a:avLst/>
            <a:gdLst/>
            <a:ahLst/>
            <a:cxnLst/>
            <a:rect r="r" b="b" t="t" l="l"/>
            <a:pathLst>
              <a:path h="7082243" w="7242475">
                <a:moveTo>
                  <a:pt x="0" y="0"/>
                </a:moveTo>
                <a:lnTo>
                  <a:pt x="7242475" y="0"/>
                </a:lnTo>
                <a:lnTo>
                  <a:pt x="7242475" y="7082243"/>
                </a:lnTo>
                <a:lnTo>
                  <a:pt x="0" y="7082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0042" y="8475857"/>
            <a:ext cx="505530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WinSCP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11520" y="8475857"/>
            <a:ext cx="427648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PuTTY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3029" y="-66675"/>
            <a:ext cx="812194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上傳檔案連線操作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4115" y="1143000"/>
            <a:ext cx="14459770" cy="9144000"/>
          </a:xfrm>
          <a:custGeom>
            <a:avLst/>
            <a:gdLst/>
            <a:ahLst/>
            <a:cxnLst/>
            <a:rect r="r" b="b" t="t" l="l"/>
            <a:pathLst>
              <a:path h="9144000" w="14459770">
                <a:moveTo>
                  <a:pt x="0" y="0"/>
                </a:moveTo>
                <a:lnTo>
                  <a:pt x="14459770" y="0"/>
                </a:lnTo>
                <a:lnTo>
                  <a:pt x="1445977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5027" y="-66675"/>
            <a:ext cx="1243794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實際運行畫面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4264" y="457200"/>
            <a:ext cx="750071" cy="977581"/>
          </a:xfrm>
          <a:custGeom>
            <a:avLst/>
            <a:gdLst/>
            <a:ahLst/>
            <a:cxnLst/>
            <a:rect r="r" b="b" t="t" l="l"/>
            <a:pathLst>
              <a:path h="977581" w="750071">
                <a:moveTo>
                  <a:pt x="0" y="0"/>
                </a:moveTo>
                <a:lnTo>
                  <a:pt x="750072" y="0"/>
                </a:lnTo>
                <a:lnTo>
                  <a:pt x="750072" y="977581"/>
                </a:lnTo>
                <a:lnTo>
                  <a:pt x="0" y="977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7685839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7846073" y="0"/>
            <a:ext cx="8924483" cy="10287000"/>
          </a:xfrm>
          <a:custGeom>
            <a:avLst/>
            <a:gdLst/>
            <a:ahLst/>
            <a:cxnLst/>
            <a:rect r="r" b="b" t="t" l="l"/>
            <a:pathLst>
              <a:path h="10287000" w="8924483">
                <a:moveTo>
                  <a:pt x="0" y="0"/>
                </a:moveTo>
                <a:lnTo>
                  <a:pt x="8924484" y="0"/>
                </a:lnTo>
                <a:lnTo>
                  <a:pt x="8924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083" y="2056038"/>
            <a:ext cx="7192247" cy="805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tkinterUI介面設計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輸入取得Email輸入及選擇選項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驗證輸入</a:t>
            </a: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錯誤:messagebox顯示錯誤資訊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成功:  </a:t>
            </a: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創建Socket連接伺服器</a:t>
            </a: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將Email和選擇的選項轉為JSON並發送給伺服器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伺服器回應和關閉連線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顯示messagebox資訊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390525"/>
            <a:ext cx="515381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5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5376" y="2009826"/>
            <a:ext cx="12664561" cy="7755931"/>
          </a:xfrm>
          <a:custGeom>
            <a:avLst/>
            <a:gdLst/>
            <a:ahLst/>
            <a:cxnLst/>
            <a:rect r="r" b="b" t="t" l="l"/>
            <a:pathLst>
              <a:path h="7755931" w="12664561">
                <a:moveTo>
                  <a:pt x="0" y="0"/>
                </a:moveTo>
                <a:lnTo>
                  <a:pt x="12664561" y="0"/>
                </a:lnTo>
                <a:lnTo>
                  <a:pt x="12664561" y="7755931"/>
                </a:lnTo>
                <a:lnTo>
                  <a:pt x="0" y="775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5376" y="923925"/>
            <a:ext cx="242292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tkinter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3420" y="672102"/>
            <a:ext cx="10941827" cy="9136127"/>
          </a:xfrm>
          <a:custGeom>
            <a:avLst/>
            <a:gdLst/>
            <a:ahLst/>
            <a:cxnLst/>
            <a:rect r="r" b="b" t="t" l="l"/>
            <a:pathLst>
              <a:path h="9136127" w="10941827">
                <a:moveTo>
                  <a:pt x="0" y="0"/>
                </a:moveTo>
                <a:lnTo>
                  <a:pt x="10941827" y="0"/>
                </a:lnTo>
                <a:lnTo>
                  <a:pt x="10941827" y="9136127"/>
                </a:lnTo>
                <a:lnTo>
                  <a:pt x="0" y="913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0676" y="567327"/>
            <a:ext cx="242292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tkinter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0088" y="6663585"/>
            <a:ext cx="10219212" cy="2867113"/>
          </a:xfrm>
          <a:custGeom>
            <a:avLst/>
            <a:gdLst/>
            <a:ahLst/>
            <a:cxnLst/>
            <a:rect r="r" b="b" t="t" l="l"/>
            <a:pathLst>
              <a:path h="2867113" w="10219212">
                <a:moveTo>
                  <a:pt x="0" y="0"/>
                </a:moveTo>
                <a:lnTo>
                  <a:pt x="10219212" y="0"/>
                </a:lnTo>
                <a:lnTo>
                  <a:pt x="10219212" y="2867113"/>
                </a:lnTo>
                <a:lnTo>
                  <a:pt x="0" y="286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01114"/>
            <a:ext cx="10264013" cy="2857823"/>
          </a:xfrm>
          <a:custGeom>
            <a:avLst/>
            <a:gdLst/>
            <a:ahLst/>
            <a:cxnLst/>
            <a:rect r="r" b="b" t="t" l="l"/>
            <a:pathLst>
              <a:path h="2857823" w="10264013">
                <a:moveTo>
                  <a:pt x="0" y="0"/>
                </a:moveTo>
                <a:lnTo>
                  <a:pt x="10264013" y="0"/>
                </a:lnTo>
                <a:lnTo>
                  <a:pt x="10264013" y="2857823"/>
                </a:lnTo>
                <a:lnTo>
                  <a:pt x="0" y="2857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0395" y="933450"/>
            <a:ext cx="511031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Socket連接伺服器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40088" y="5600531"/>
            <a:ext cx="409113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轉為JSON發送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16001"/>
            <a:ext cx="10026961" cy="3873550"/>
          </a:xfrm>
          <a:custGeom>
            <a:avLst/>
            <a:gdLst/>
            <a:ahLst/>
            <a:cxnLst/>
            <a:rect r="r" b="b" t="t" l="l"/>
            <a:pathLst>
              <a:path h="3873550" w="10026961">
                <a:moveTo>
                  <a:pt x="0" y="0"/>
                </a:moveTo>
                <a:lnTo>
                  <a:pt x="10026961" y="0"/>
                </a:lnTo>
                <a:lnTo>
                  <a:pt x="10026961" y="3873550"/>
                </a:lnTo>
                <a:lnTo>
                  <a:pt x="0" y="387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926095"/>
            <a:ext cx="13457202" cy="1332205"/>
          </a:xfrm>
          <a:custGeom>
            <a:avLst/>
            <a:gdLst/>
            <a:ahLst/>
            <a:cxnLst/>
            <a:rect r="r" b="b" t="t" l="l"/>
            <a:pathLst>
              <a:path h="1332205" w="13457202">
                <a:moveTo>
                  <a:pt x="0" y="0"/>
                </a:moveTo>
                <a:lnTo>
                  <a:pt x="13457202" y="0"/>
                </a:lnTo>
                <a:lnTo>
                  <a:pt x="13457202" y="1332205"/>
                </a:lnTo>
                <a:lnTo>
                  <a:pt x="0" y="1332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3898109" cy="84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9"/>
              </a:lnSpc>
            </a:pPr>
            <a:r>
              <a:rPr lang="en-US" sz="4942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messagebox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91540"/>
            <a:ext cx="162535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錯誤訊息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303901"/>
            <a:ext cx="162535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上傳結果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730264"/>
            <a:ext cx="16230600" cy="5797789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413946" y="3136779"/>
            <a:ext cx="4322228" cy="2492379"/>
          </a:xfrm>
          <a:custGeom>
            <a:avLst/>
            <a:gdLst/>
            <a:ahLst/>
            <a:cxnLst/>
            <a:rect r="r" b="b" t="t" l="l"/>
            <a:pathLst>
              <a:path h="2492379" w="4322228">
                <a:moveTo>
                  <a:pt x="0" y="0"/>
                </a:moveTo>
                <a:lnTo>
                  <a:pt x="4322227" y="0"/>
                </a:lnTo>
                <a:lnTo>
                  <a:pt x="4322227" y="2492379"/>
                </a:lnTo>
                <a:lnTo>
                  <a:pt x="0" y="2492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360458" y="6013721"/>
            <a:ext cx="2429203" cy="2145796"/>
          </a:xfrm>
          <a:custGeom>
            <a:avLst/>
            <a:gdLst/>
            <a:ahLst/>
            <a:cxnLst/>
            <a:rect r="r" b="b" t="t" l="l"/>
            <a:pathLst>
              <a:path h="2145796" w="2429203">
                <a:moveTo>
                  <a:pt x="0" y="0"/>
                </a:moveTo>
                <a:lnTo>
                  <a:pt x="2429203" y="0"/>
                </a:lnTo>
                <a:lnTo>
                  <a:pt x="2429203" y="2145796"/>
                </a:lnTo>
                <a:lnTo>
                  <a:pt x="0" y="2145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729585" y="2768894"/>
            <a:ext cx="5873233" cy="5720529"/>
          </a:xfrm>
          <a:custGeom>
            <a:avLst/>
            <a:gdLst/>
            <a:ahLst/>
            <a:cxnLst/>
            <a:rect r="r" b="b" t="t" l="l"/>
            <a:pathLst>
              <a:path h="5720529" w="5873233">
                <a:moveTo>
                  <a:pt x="0" y="0"/>
                </a:moveTo>
                <a:lnTo>
                  <a:pt x="5873233" y="0"/>
                </a:lnTo>
                <a:lnTo>
                  <a:pt x="5873233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769569"/>
            <a:ext cx="1054636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UI展示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990D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276674" y="1028700"/>
            <a:ext cx="5820370" cy="11519983"/>
            <a:chOff x="0" y="0"/>
            <a:chExt cx="7760494" cy="1535997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7760494" cy="5184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動機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架構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程式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b="true" sz="3199" u="sng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函式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Python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UI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成果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742039"/>
              <a:ext cx="7760494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  <a:hlinkClick r:id="rId2" action="ppaction://hlinksldjump"/>
                </a:rPr>
                <a:t>白板頁面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671425"/>
              <a:ext cx="7760494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none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腦力激盪頁面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84608" y="4505327"/>
            <a:ext cx="597478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目錄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100911">
            <a:off x="7187810" y="3271605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2" y="0"/>
                </a:lnTo>
                <a:lnTo>
                  <a:pt x="679152" y="868682"/>
                </a:lnTo>
                <a:lnTo>
                  <a:pt x="0" y="868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49655">
            <a:off x="1278626" y="3314574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4" y="0"/>
                </a:moveTo>
                <a:lnTo>
                  <a:pt x="0" y="0"/>
                </a:lnTo>
                <a:lnTo>
                  <a:pt x="0" y="782744"/>
                </a:lnTo>
                <a:lnTo>
                  <a:pt x="611964" y="782744"/>
                </a:lnTo>
                <a:lnTo>
                  <a:pt x="6119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699088">
            <a:off x="1426027" y="6239821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2" y="0"/>
                </a:lnTo>
                <a:lnTo>
                  <a:pt x="679152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9750344">
            <a:off x="6762364" y="6213646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3" y="0"/>
                </a:moveTo>
                <a:lnTo>
                  <a:pt x="0" y="0"/>
                </a:lnTo>
                <a:lnTo>
                  <a:pt x="0" y="782744"/>
                </a:lnTo>
                <a:lnTo>
                  <a:pt x="611963" y="782744"/>
                </a:lnTo>
                <a:lnTo>
                  <a:pt x="6119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856" y="1919898"/>
            <a:ext cx="15672289" cy="8367102"/>
          </a:xfrm>
          <a:custGeom>
            <a:avLst/>
            <a:gdLst/>
            <a:ahLst/>
            <a:cxnLst/>
            <a:rect r="r" b="b" t="t" l="l"/>
            <a:pathLst>
              <a:path h="8367102" w="15672289">
                <a:moveTo>
                  <a:pt x="0" y="0"/>
                </a:moveTo>
                <a:lnTo>
                  <a:pt x="15672288" y="0"/>
                </a:lnTo>
                <a:lnTo>
                  <a:pt x="15672288" y="8367102"/>
                </a:lnTo>
                <a:lnTo>
                  <a:pt x="0" y="836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25" t="-6226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556494" y="106925"/>
            <a:ext cx="1904851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成果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063589" y="-71222"/>
            <a:ext cx="3331993" cy="3399993"/>
          </a:xfrm>
          <a:custGeom>
            <a:avLst/>
            <a:gdLst/>
            <a:ahLst/>
            <a:cxnLst/>
            <a:rect r="r" b="b" t="t" l="l"/>
            <a:pathLst>
              <a:path h="3399993" w="3331993">
                <a:moveTo>
                  <a:pt x="0" y="0"/>
                </a:moveTo>
                <a:lnTo>
                  <a:pt x="3331993" y="0"/>
                </a:lnTo>
                <a:lnTo>
                  <a:pt x="3331993" y="3399994"/>
                </a:lnTo>
                <a:lnTo>
                  <a:pt x="0" y="339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80248" y="1616369"/>
            <a:ext cx="7054261" cy="705426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41346" y="3103487"/>
            <a:ext cx="726633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工作分配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1346" y="6551156"/>
            <a:ext cx="6122811" cy="1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劉松富:35%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鄭柏億:30%</a:t>
            </a:r>
          </a:p>
          <a:p>
            <a:pPr algn="l" marL="0" indent="0" lvl="1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王譯平:35%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04270" y="1961383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https://chatgpt.com/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01847" y="218141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4270" y="3243451"/>
            <a:ext cx="8426087" cy="20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https://steam.oxxostudio.tw/category/python/example/gmail.html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88453" y="3471682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01847" y="346125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1847" y="8616956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3753" y="2175753"/>
            <a:ext cx="425758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參考資料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59988"/>
            <a:ext cx="3733584" cy="700047"/>
          </a:xfrm>
          <a:custGeom>
            <a:avLst/>
            <a:gdLst/>
            <a:ahLst/>
            <a:cxnLst/>
            <a:rect r="r" b="b" t="t" l="l"/>
            <a:pathLst>
              <a:path h="700047" w="3733584">
                <a:moveTo>
                  <a:pt x="0" y="0"/>
                </a:moveTo>
                <a:lnTo>
                  <a:pt x="3733584" y="0"/>
                </a:lnTo>
                <a:lnTo>
                  <a:pt x="3733584" y="700047"/>
                </a:lnTo>
                <a:lnTo>
                  <a:pt x="0" y="70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25414">
            <a:off x="974931" y="-476414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3" y="0"/>
                </a:lnTo>
                <a:lnTo>
                  <a:pt x="4252523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3379" y="6820693"/>
            <a:ext cx="240422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959725"/>
            <a:ext cx="62543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讓學校各處室的活動公告寄到我的EMAIL裡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動機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15103"/>
            <a:ext cx="14315528" cy="10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在學校中有很多的活動我們不可能一直去看官網</a:t>
            </a:r>
          </a:p>
          <a:p>
            <a:pPr algn="l">
              <a:lnSpc>
                <a:spcPts val="4479"/>
              </a:lnSpc>
            </a:pPr>
            <a:r>
              <a:rPr lang="en-US" sz="3199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所以為甚麼不讓學校有的活動通知直接送到手上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902" y="391939"/>
            <a:ext cx="11301259" cy="5057313"/>
          </a:xfrm>
          <a:custGeom>
            <a:avLst/>
            <a:gdLst/>
            <a:ahLst/>
            <a:cxnLst/>
            <a:rect r="r" b="b" t="t" l="l"/>
            <a:pathLst>
              <a:path h="5057313" w="11301259">
                <a:moveTo>
                  <a:pt x="0" y="0"/>
                </a:moveTo>
                <a:lnTo>
                  <a:pt x="11301259" y="0"/>
                </a:lnTo>
                <a:lnTo>
                  <a:pt x="11301259" y="5057314"/>
                </a:lnTo>
                <a:lnTo>
                  <a:pt x="0" y="505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46426" y="5765870"/>
            <a:ext cx="11301259" cy="4336858"/>
          </a:xfrm>
          <a:custGeom>
            <a:avLst/>
            <a:gdLst/>
            <a:ahLst/>
            <a:cxnLst/>
            <a:rect r="r" b="b" t="t" l="l"/>
            <a:pathLst>
              <a:path h="4336858" w="11301259">
                <a:moveTo>
                  <a:pt x="0" y="0"/>
                </a:moveTo>
                <a:lnTo>
                  <a:pt x="11301259" y="0"/>
                </a:lnTo>
                <a:lnTo>
                  <a:pt x="11301259" y="4336858"/>
                </a:lnTo>
                <a:lnTo>
                  <a:pt x="0" y="4336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0699" y="2192684"/>
            <a:ext cx="8022194" cy="1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b="true" sz="8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用的程式</a:t>
            </a:r>
          </a:p>
        </p:txBody>
      </p:sp>
      <p:sp>
        <p:nvSpPr>
          <p:cNvPr name="AutoShape 3" id="3"/>
          <p:cNvSpPr/>
          <p:nvPr/>
        </p:nvSpPr>
        <p:spPr>
          <a:xfrm>
            <a:off x="2210699" y="4069111"/>
            <a:ext cx="138440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210699" y="4256405"/>
            <a:ext cx="28332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WinSCP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97719" y="4256405"/>
            <a:ext cx="20703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PuTTY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32420" y="5228872"/>
            <a:ext cx="3672868" cy="1099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5"/>
              </a:lnSpc>
            </a:pPr>
            <a:r>
              <a:rPr lang="en-US" sz="321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一款圖形化的 SFTP</a:t>
            </a:r>
          </a:p>
          <a:p>
            <a:pPr algn="ctr">
              <a:lnSpc>
                <a:spcPts val="4495"/>
              </a:lnSpc>
            </a:pPr>
            <a:r>
              <a:rPr lang="en-US" sz="321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和 FTP客戶端工具。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343525"/>
            <a:ext cx="69083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連接遠端伺服器的開源終端模擬程式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769569"/>
            <a:ext cx="515381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5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函式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23827" y="1776703"/>
            <a:ext cx="1328010" cy="1383344"/>
          </a:xfrm>
          <a:custGeom>
            <a:avLst/>
            <a:gdLst/>
            <a:ahLst/>
            <a:cxnLst/>
            <a:rect r="r" b="b" t="t" l="l"/>
            <a:pathLst>
              <a:path h="1383344" w="1328010">
                <a:moveTo>
                  <a:pt x="0" y="0"/>
                </a:moveTo>
                <a:lnTo>
                  <a:pt x="1328010" y="0"/>
                </a:lnTo>
                <a:lnTo>
                  <a:pt x="1328010" y="1383344"/>
                </a:lnTo>
                <a:lnTo>
                  <a:pt x="0" y="138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59974" y="1776703"/>
            <a:ext cx="1136383" cy="1183733"/>
          </a:xfrm>
          <a:custGeom>
            <a:avLst/>
            <a:gdLst/>
            <a:ahLst/>
            <a:cxnLst/>
            <a:rect r="r" b="b" t="t" l="l"/>
            <a:pathLst>
              <a:path h="1183733" w="1136383">
                <a:moveTo>
                  <a:pt x="0" y="0"/>
                </a:moveTo>
                <a:lnTo>
                  <a:pt x="1136383" y="0"/>
                </a:lnTo>
                <a:lnTo>
                  <a:pt x="1136383" y="1183733"/>
                </a:lnTo>
                <a:lnTo>
                  <a:pt x="0" y="1183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84643" y="3460119"/>
            <a:ext cx="1247274" cy="1299244"/>
          </a:xfrm>
          <a:custGeom>
            <a:avLst/>
            <a:gdLst/>
            <a:ahLst/>
            <a:cxnLst/>
            <a:rect r="r" b="b" t="t" l="l"/>
            <a:pathLst>
              <a:path h="1299244" w="1247274">
                <a:moveTo>
                  <a:pt x="0" y="0"/>
                </a:moveTo>
                <a:lnTo>
                  <a:pt x="1247274" y="0"/>
                </a:lnTo>
                <a:lnTo>
                  <a:pt x="1247274" y="1299243"/>
                </a:lnTo>
                <a:lnTo>
                  <a:pt x="0" y="1299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8342" y="3325694"/>
            <a:ext cx="1505370" cy="1568094"/>
          </a:xfrm>
          <a:custGeom>
            <a:avLst/>
            <a:gdLst/>
            <a:ahLst/>
            <a:cxnLst/>
            <a:rect r="r" b="b" t="t" l="l"/>
            <a:pathLst>
              <a:path h="1568094" w="1505370">
                <a:moveTo>
                  <a:pt x="0" y="0"/>
                </a:moveTo>
                <a:lnTo>
                  <a:pt x="1505370" y="0"/>
                </a:lnTo>
                <a:lnTo>
                  <a:pt x="1505370" y="1568093"/>
                </a:lnTo>
                <a:lnTo>
                  <a:pt x="0" y="156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71025" y="5271888"/>
            <a:ext cx="1260892" cy="1313429"/>
          </a:xfrm>
          <a:custGeom>
            <a:avLst/>
            <a:gdLst/>
            <a:ahLst/>
            <a:cxnLst/>
            <a:rect r="r" b="b" t="t" l="l"/>
            <a:pathLst>
              <a:path h="1313429" w="1260892">
                <a:moveTo>
                  <a:pt x="0" y="0"/>
                </a:moveTo>
                <a:lnTo>
                  <a:pt x="1260892" y="0"/>
                </a:lnTo>
                <a:lnTo>
                  <a:pt x="1260892" y="1313430"/>
                </a:lnTo>
                <a:lnTo>
                  <a:pt x="0" y="131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4517" y="5297978"/>
            <a:ext cx="1207297" cy="1257601"/>
          </a:xfrm>
          <a:custGeom>
            <a:avLst/>
            <a:gdLst/>
            <a:ahLst/>
            <a:cxnLst/>
            <a:rect r="r" b="b" t="t" l="l"/>
            <a:pathLst>
              <a:path h="1257601" w="1207297">
                <a:moveTo>
                  <a:pt x="0" y="0"/>
                </a:moveTo>
                <a:lnTo>
                  <a:pt x="1207297" y="0"/>
                </a:lnTo>
                <a:lnTo>
                  <a:pt x="1207297" y="1257601"/>
                </a:lnTo>
                <a:lnTo>
                  <a:pt x="0" y="125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84643" y="7099668"/>
            <a:ext cx="1196692" cy="1246554"/>
          </a:xfrm>
          <a:custGeom>
            <a:avLst/>
            <a:gdLst/>
            <a:ahLst/>
            <a:cxnLst/>
            <a:rect r="r" b="b" t="t" l="l"/>
            <a:pathLst>
              <a:path h="1246554" w="1196692">
                <a:moveTo>
                  <a:pt x="0" y="0"/>
                </a:moveTo>
                <a:lnTo>
                  <a:pt x="1196693" y="0"/>
                </a:lnTo>
                <a:lnTo>
                  <a:pt x="1196693" y="1246554"/>
                </a:lnTo>
                <a:lnTo>
                  <a:pt x="0" y="124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00367" y="7148152"/>
            <a:ext cx="1150147" cy="1198070"/>
          </a:xfrm>
          <a:custGeom>
            <a:avLst/>
            <a:gdLst/>
            <a:ahLst/>
            <a:cxnLst/>
            <a:rect r="r" b="b" t="t" l="l"/>
            <a:pathLst>
              <a:path h="1198070" w="1150147">
                <a:moveTo>
                  <a:pt x="0" y="0"/>
                </a:moveTo>
                <a:lnTo>
                  <a:pt x="1150147" y="0"/>
                </a:lnTo>
                <a:lnTo>
                  <a:pt x="1150147" y="1198070"/>
                </a:lnTo>
                <a:lnTo>
                  <a:pt x="0" y="119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14332" y="2116498"/>
            <a:ext cx="1587896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json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35378" y="2100075"/>
            <a:ext cx="165553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request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3827" y="3762195"/>
            <a:ext cx="1578401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socket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35378" y="3190695"/>
            <a:ext cx="2031297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email.mime.text.MIMEText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50500" y="5634679"/>
            <a:ext cx="207466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threading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5378" y="5636503"/>
            <a:ext cx="176833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smtplib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84643" y="7416448"/>
            <a:ext cx="1417585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sqlite3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5520" y="7416448"/>
            <a:ext cx="1036295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bs4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02229" y="2233425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處理爬到的資料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89114" y="2173648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抓取網頁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02229" y="3819345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網路連線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89114" y="3819345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寫E-mail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87631" y="5691829"/>
            <a:ext cx="264774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同時執行多個任務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9114" y="5693653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發送e-mail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87631" y="7473598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處理 SQLite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89114" y="7473598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爬取動態網頁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架構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697" y="5668153"/>
            <a:ext cx="32606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校網各處室爬蟲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58500"/>
            <a:ext cx="326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取得公告</a:t>
            </a:r>
          </a:p>
        </p:txBody>
      </p:sp>
      <p:sp>
        <p:nvSpPr>
          <p:cNvPr name="AutoShape 5" id="5"/>
          <p:cNvSpPr/>
          <p:nvPr/>
        </p:nvSpPr>
        <p:spPr>
          <a:xfrm rot="1008">
            <a:off x="1028700" y="4474039"/>
            <a:ext cx="16230601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4266508"/>
            <a:ext cx="410299" cy="4102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52014" y="4266508"/>
            <a:ext cx="410299" cy="41029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998648" y="4266508"/>
            <a:ext cx="410299" cy="41029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675331" y="3990497"/>
            <a:ext cx="1022042" cy="1124247"/>
          </a:xfrm>
          <a:custGeom>
            <a:avLst/>
            <a:gdLst/>
            <a:ahLst/>
            <a:cxnLst/>
            <a:rect r="r" b="b" t="t" l="l"/>
            <a:pathLst>
              <a:path h="1124247" w="1022042">
                <a:moveTo>
                  <a:pt x="0" y="0"/>
                </a:moveTo>
                <a:lnTo>
                  <a:pt x="1022042" y="0"/>
                </a:lnTo>
                <a:lnTo>
                  <a:pt x="1022042" y="1124247"/>
                </a:lnTo>
                <a:lnTo>
                  <a:pt x="0" y="112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57164" y="5668153"/>
            <a:ext cx="32606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程式化自動寄信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57166" y="6458500"/>
            <a:ext cx="326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寄出提醒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5331" y="5668153"/>
            <a:ext cx="32606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伺服器執行程式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5334" y="6458500"/>
            <a:ext cx="326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於伺服端持續爬蟲檢查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98648" y="5668153"/>
            <a:ext cx="32606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使用者設定選項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98650" y="6458500"/>
            <a:ext cx="326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於用戶端自選欲通知項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76124" y="2521848"/>
            <a:ext cx="695370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Python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483523" y="4305531"/>
            <a:ext cx="2138903" cy="438475"/>
          </a:xfrm>
          <a:custGeom>
            <a:avLst/>
            <a:gdLst/>
            <a:ahLst/>
            <a:cxnLst/>
            <a:rect r="r" b="b" t="t" l="l"/>
            <a:pathLst>
              <a:path h="438475" w="2138903">
                <a:moveTo>
                  <a:pt x="0" y="0"/>
                </a:moveTo>
                <a:lnTo>
                  <a:pt x="2138903" y="0"/>
                </a:lnTo>
                <a:lnTo>
                  <a:pt x="2138903" y="438475"/>
                </a:lnTo>
                <a:lnTo>
                  <a:pt x="0" y="43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76124" y="4017558"/>
            <a:ext cx="695370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爬蟲、</a:t>
            </a: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寄信、傳值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2588523"/>
            <a:ext cx="5828069" cy="5782488"/>
          </a:xfrm>
          <a:custGeom>
            <a:avLst/>
            <a:gdLst/>
            <a:ahLst/>
            <a:cxnLst/>
            <a:rect r="r" b="b" t="t" l="l"/>
            <a:pathLst>
              <a:path h="5782488" w="5828069">
                <a:moveTo>
                  <a:pt x="0" y="0"/>
                </a:moveTo>
                <a:lnTo>
                  <a:pt x="5828069" y="0"/>
                </a:lnTo>
                <a:lnTo>
                  <a:pt x="5828069" y="5782487"/>
                </a:lnTo>
                <a:lnTo>
                  <a:pt x="0" y="5782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638" r="0" b="-2563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980841"/>
            <a:ext cx="3385233" cy="472748"/>
            <a:chOff x="0" y="0"/>
            <a:chExt cx="4513644" cy="6303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0331" cy="630331"/>
            </a:xfrm>
            <a:custGeom>
              <a:avLst/>
              <a:gdLst/>
              <a:ahLst/>
              <a:cxnLst/>
              <a:rect r="r" b="b" t="t" l="l"/>
              <a:pathLst>
                <a:path h="630331" w="630331">
                  <a:moveTo>
                    <a:pt x="0" y="0"/>
                  </a:moveTo>
                  <a:lnTo>
                    <a:pt x="630331" y="0"/>
                  </a:lnTo>
                  <a:lnTo>
                    <a:pt x="630331" y="630331"/>
                  </a:lnTo>
                  <a:lnTo>
                    <a:pt x="0" y="63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203386" y="129554"/>
              <a:ext cx="3310258" cy="3426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41"/>
                </a:lnSpc>
                <a:spcBef>
                  <a:spcPct val="0"/>
                </a:spcBef>
              </a:pPr>
              <a:r>
                <a:rPr lang="en-US" sz="1601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新增公司名稱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697" y="1143000"/>
            <a:ext cx="7061840" cy="8289986"/>
          </a:xfrm>
          <a:custGeom>
            <a:avLst/>
            <a:gdLst/>
            <a:ahLst/>
            <a:cxnLst/>
            <a:rect r="r" b="b" t="t" l="l"/>
            <a:pathLst>
              <a:path h="8289986" w="7061840">
                <a:moveTo>
                  <a:pt x="0" y="0"/>
                </a:moveTo>
                <a:lnTo>
                  <a:pt x="7061840" y="0"/>
                </a:lnTo>
                <a:lnTo>
                  <a:pt x="7061840" y="8289986"/>
                </a:lnTo>
                <a:lnTo>
                  <a:pt x="0" y="828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79608" y="2234153"/>
            <a:ext cx="9957653" cy="5818694"/>
          </a:xfrm>
          <a:custGeom>
            <a:avLst/>
            <a:gdLst/>
            <a:ahLst/>
            <a:cxnLst/>
            <a:rect r="r" b="b" t="t" l="l"/>
            <a:pathLst>
              <a:path h="5818694" w="9957653">
                <a:moveTo>
                  <a:pt x="0" y="0"/>
                </a:moveTo>
                <a:lnTo>
                  <a:pt x="9957652" y="0"/>
                </a:lnTo>
                <a:lnTo>
                  <a:pt x="9957652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3029" y="-66675"/>
            <a:ext cx="812194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爬蟲並存入資料庫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DAGbJ3PSVnk</dc:identifier>
  <dcterms:modified xsi:type="dcterms:W3CDTF">2011-08-01T06:04:30Z</dcterms:modified>
  <cp:revision>1</cp:revision>
  <dc:title>solar</dc:title>
</cp:coreProperties>
</file>